
<file path=[Content_Types].xml><?xml version="1.0" encoding="utf-8"?>
<Types xmlns="http://schemas.openxmlformats.org/package/2006/content-types">
  <Default Extension="jfif" ContentType="image/jpeg"/>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1042" y="28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1FA0F-CDD6-1E3B-0745-C13B2A3048F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AF31775-4208-2DBE-F8DF-4CB69486CF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BA860E8-CC90-2686-8000-BE3FC2E04218}"/>
              </a:ext>
            </a:extLst>
          </p:cNvPr>
          <p:cNvSpPr>
            <a:spLocks noGrp="1"/>
          </p:cNvSpPr>
          <p:nvPr>
            <p:ph type="dt" sz="half" idx="10"/>
          </p:nvPr>
        </p:nvSpPr>
        <p:spPr/>
        <p:txBody>
          <a:bodyPr/>
          <a:lstStyle/>
          <a:p>
            <a:fld id="{4E915BA2-0345-40CF-A80A-38006B6F6A49}" type="datetimeFigureOut">
              <a:rPr lang="en-GB" smtClean="0"/>
              <a:t>02/10/2025</a:t>
            </a:fld>
            <a:endParaRPr lang="en-GB"/>
          </a:p>
        </p:txBody>
      </p:sp>
      <p:sp>
        <p:nvSpPr>
          <p:cNvPr id="5" name="Footer Placeholder 4">
            <a:extLst>
              <a:ext uri="{FF2B5EF4-FFF2-40B4-BE49-F238E27FC236}">
                <a16:creationId xmlns:a16="http://schemas.microsoft.com/office/drawing/2014/main" id="{D1CCE7BE-0DDF-FB82-9531-0C053A1E612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B0E48D5-7F0F-8A60-9D7F-69AC7D6B2CC9}"/>
              </a:ext>
            </a:extLst>
          </p:cNvPr>
          <p:cNvSpPr>
            <a:spLocks noGrp="1"/>
          </p:cNvSpPr>
          <p:nvPr>
            <p:ph type="sldNum" sz="quarter" idx="12"/>
          </p:nvPr>
        </p:nvSpPr>
        <p:spPr/>
        <p:txBody>
          <a:bodyPr/>
          <a:lstStyle/>
          <a:p>
            <a:fld id="{F8A27315-914E-4523-94D7-5D8C6CE9A7E9}" type="slidenum">
              <a:rPr lang="en-GB" smtClean="0"/>
              <a:t>‹#›</a:t>
            </a:fld>
            <a:endParaRPr lang="en-GB"/>
          </a:p>
        </p:txBody>
      </p:sp>
    </p:spTree>
    <p:extLst>
      <p:ext uri="{BB962C8B-B14F-4D97-AF65-F5344CB8AC3E}">
        <p14:creationId xmlns:p14="http://schemas.microsoft.com/office/powerpoint/2010/main" val="986991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F2070-3901-EF1B-2442-BAFB2AC9DD7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289DD0A-5907-CF76-4D8E-5394C54EF2D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42B7D03-BAC4-9400-8F1E-17E8147CA69A}"/>
              </a:ext>
            </a:extLst>
          </p:cNvPr>
          <p:cNvSpPr>
            <a:spLocks noGrp="1"/>
          </p:cNvSpPr>
          <p:nvPr>
            <p:ph type="dt" sz="half" idx="10"/>
          </p:nvPr>
        </p:nvSpPr>
        <p:spPr/>
        <p:txBody>
          <a:bodyPr/>
          <a:lstStyle/>
          <a:p>
            <a:fld id="{4E915BA2-0345-40CF-A80A-38006B6F6A49}" type="datetimeFigureOut">
              <a:rPr lang="en-GB" smtClean="0"/>
              <a:t>02/10/2025</a:t>
            </a:fld>
            <a:endParaRPr lang="en-GB"/>
          </a:p>
        </p:txBody>
      </p:sp>
      <p:sp>
        <p:nvSpPr>
          <p:cNvPr id="5" name="Footer Placeholder 4">
            <a:extLst>
              <a:ext uri="{FF2B5EF4-FFF2-40B4-BE49-F238E27FC236}">
                <a16:creationId xmlns:a16="http://schemas.microsoft.com/office/drawing/2014/main" id="{1CDF05B1-E1A6-EAD1-B214-64F7FEF6EC8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9883131-1834-4B49-4EB6-3743D4BC8E69}"/>
              </a:ext>
            </a:extLst>
          </p:cNvPr>
          <p:cNvSpPr>
            <a:spLocks noGrp="1"/>
          </p:cNvSpPr>
          <p:nvPr>
            <p:ph type="sldNum" sz="quarter" idx="12"/>
          </p:nvPr>
        </p:nvSpPr>
        <p:spPr/>
        <p:txBody>
          <a:bodyPr/>
          <a:lstStyle/>
          <a:p>
            <a:fld id="{F8A27315-914E-4523-94D7-5D8C6CE9A7E9}" type="slidenum">
              <a:rPr lang="en-GB" smtClean="0"/>
              <a:t>‹#›</a:t>
            </a:fld>
            <a:endParaRPr lang="en-GB"/>
          </a:p>
        </p:txBody>
      </p:sp>
    </p:spTree>
    <p:extLst>
      <p:ext uri="{BB962C8B-B14F-4D97-AF65-F5344CB8AC3E}">
        <p14:creationId xmlns:p14="http://schemas.microsoft.com/office/powerpoint/2010/main" val="4204763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397234-74C8-1E9A-912A-93B35E2A2D2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BBE848D-F250-7825-0642-96D40967EB2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9EAA034-C1F6-F747-037C-1A59CD27DA2A}"/>
              </a:ext>
            </a:extLst>
          </p:cNvPr>
          <p:cNvSpPr>
            <a:spLocks noGrp="1"/>
          </p:cNvSpPr>
          <p:nvPr>
            <p:ph type="dt" sz="half" idx="10"/>
          </p:nvPr>
        </p:nvSpPr>
        <p:spPr/>
        <p:txBody>
          <a:bodyPr/>
          <a:lstStyle/>
          <a:p>
            <a:fld id="{4E915BA2-0345-40CF-A80A-38006B6F6A49}" type="datetimeFigureOut">
              <a:rPr lang="en-GB" smtClean="0"/>
              <a:t>02/10/2025</a:t>
            </a:fld>
            <a:endParaRPr lang="en-GB"/>
          </a:p>
        </p:txBody>
      </p:sp>
      <p:sp>
        <p:nvSpPr>
          <p:cNvPr id="5" name="Footer Placeholder 4">
            <a:extLst>
              <a:ext uri="{FF2B5EF4-FFF2-40B4-BE49-F238E27FC236}">
                <a16:creationId xmlns:a16="http://schemas.microsoft.com/office/drawing/2014/main" id="{D7EFDE2B-79B9-3FEB-B53D-861B74872E3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52562EE-7A0A-5C85-5644-048F3FEE1C53}"/>
              </a:ext>
            </a:extLst>
          </p:cNvPr>
          <p:cNvSpPr>
            <a:spLocks noGrp="1"/>
          </p:cNvSpPr>
          <p:nvPr>
            <p:ph type="sldNum" sz="quarter" idx="12"/>
          </p:nvPr>
        </p:nvSpPr>
        <p:spPr/>
        <p:txBody>
          <a:bodyPr/>
          <a:lstStyle/>
          <a:p>
            <a:fld id="{F8A27315-914E-4523-94D7-5D8C6CE9A7E9}" type="slidenum">
              <a:rPr lang="en-GB" smtClean="0"/>
              <a:t>‹#›</a:t>
            </a:fld>
            <a:endParaRPr lang="en-GB"/>
          </a:p>
        </p:txBody>
      </p:sp>
    </p:spTree>
    <p:extLst>
      <p:ext uri="{BB962C8B-B14F-4D97-AF65-F5344CB8AC3E}">
        <p14:creationId xmlns:p14="http://schemas.microsoft.com/office/powerpoint/2010/main" val="3630159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B5450-FD49-F121-A48D-BC6B4506B3C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57D12B2-7E71-41D1-448C-64C5944BAD3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2932D46-CB8A-5BAE-1D61-6F8EBD609C08}"/>
              </a:ext>
            </a:extLst>
          </p:cNvPr>
          <p:cNvSpPr>
            <a:spLocks noGrp="1"/>
          </p:cNvSpPr>
          <p:nvPr>
            <p:ph type="dt" sz="half" idx="10"/>
          </p:nvPr>
        </p:nvSpPr>
        <p:spPr/>
        <p:txBody>
          <a:bodyPr/>
          <a:lstStyle/>
          <a:p>
            <a:fld id="{4E915BA2-0345-40CF-A80A-38006B6F6A49}" type="datetimeFigureOut">
              <a:rPr lang="en-GB" smtClean="0"/>
              <a:t>02/10/2025</a:t>
            </a:fld>
            <a:endParaRPr lang="en-GB"/>
          </a:p>
        </p:txBody>
      </p:sp>
      <p:sp>
        <p:nvSpPr>
          <p:cNvPr id="5" name="Footer Placeholder 4">
            <a:extLst>
              <a:ext uri="{FF2B5EF4-FFF2-40B4-BE49-F238E27FC236}">
                <a16:creationId xmlns:a16="http://schemas.microsoft.com/office/drawing/2014/main" id="{C7FFFCFF-E3B3-3B99-EBBD-997319F8234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A810E09-1F0F-9E95-A357-7387EDA2983D}"/>
              </a:ext>
            </a:extLst>
          </p:cNvPr>
          <p:cNvSpPr>
            <a:spLocks noGrp="1"/>
          </p:cNvSpPr>
          <p:nvPr>
            <p:ph type="sldNum" sz="quarter" idx="12"/>
          </p:nvPr>
        </p:nvSpPr>
        <p:spPr/>
        <p:txBody>
          <a:bodyPr/>
          <a:lstStyle/>
          <a:p>
            <a:fld id="{F8A27315-914E-4523-94D7-5D8C6CE9A7E9}" type="slidenum">
              <a:rPr lang="en-GB" smtClean="0"/>
              <a:t>‹#›</a:t>
            </a:fld>
            <a:endParaRPr lang="en-GB"/>
          </a:p>
        </p:txBody>
      </p:sp>
    </p:spTree>
    <p:extLst>
      <p:ext uri="{BB962C8B-B14F-4D97-AF65-F5344CB8AC3E}">
        <p14:creationId xmlns:p14="http://schemas.microsoft.com/office/powerpoint/2010/main" val="1152211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A1572-533F-CF2D-70BB-7AA2CBCE8BF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B3C0DE0-434E-FB5B-42FD-F3F5EF23A8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9D56C3F-5CA1-8985-EC72-989CE2B1B653}"/>
              </a:ext>
            </a:extLst>
          </p:cNvPr>
          <p:cNvSpPr>
            <a:spLocks noGrp="1"/>
          </p:cNvSpPr>
          <p:nvPr>
            <p:ph type="dt" sz="half" idx="10"/>
          </p:nvPr>
        </p:nvSpPr>
        <p:spPr/>
        <p:txBody>
          <a:bodyPr/>
          <a:lstStyle/>
          <a:p>
            <a:fld id="{4E915BA2-0345-40CF-A80A-38006B6F6A49}" type="datetimeFigureOut">
              <a:rPr lang="en-GB" smtClean="0"/>
              <a:t>02/10/2025</a:t>
            </a:fld>
            <a:endParaRPr lang="en-GB"/>
          </a:p>
        </p:txBody>
      </p:sp>
      <p:sp>
        <p:nvSpPr>
          <p:cNvPr id="5" name="Footer Placeholder 4">
            <a:extLst>
              <a:ext uri="{FF2B5EF4-FFF2-40B4-BE49-F238E27FC236}">
                <a16:creationId xmlns:a16="http://schemas.microsoft.com/office/drawing/2014/main" id="{0D5A807F-3F54-D6D0-54C6-6DEE1225D7B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6DAB0BC-A3D6-74B9-62B6-7C784A8EA1A4}"/>
              </a:ext>
            </a:extLst>
          </p:cNvPr>
          <p:cNvSpPr>
            <a:spLocks noGrp="1"/>
          </p:cNvSpPr>
          <p:nvPr>
            <p:ph type="sldNum" sz="quarter" idx="12"/>
          </p:nvPr>
        </p:nvSpPr>
        <p:spPr/>
        <p:txBody>
          <a:bodyPr/>
          <a:lstStyle/>
          <a:p>
            <a:fld id="{F8A27315-914E-4523-94D7-5D8C6CE9A7E9}" type="slidenum">
              <a:rPr lang="en-GB" smtClean="0"/>
              <a:t>‹#›</a:t>
            </a:fld>
            <a:endParaRPr lang="en-GB"/>
          </a:p>
        </p:txBody>
      </p:sp>
    </p:spTree>
    <p:extLst>
      <p:ext uri="{BB962C8B-B14F-4D97-AF65-F5344CB8AC3E}">
        <p14:creationId xmlns:p14="http://schemas.microsoft.com/office/powerpoint/2010/main" val="3833113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1F83C-C826-DF6D-7887-457274614CE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1F4BA3-4205-24CE-D04C-A80085D529F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3ABC83-6DB9-76D1-407B-5203D73B2C0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1068EC3-3D48-A90D-C820-97478CB1CA62}"/>
              </a:ext>
            </a:extLst>
          </p:cNvPr>
          <p:cNvSpPr>
            <a:spLocks noGrp="1"/>
          </p:cNvSpPr>
          <p:nvPr>
            <p:ph type="dt" sz="half" idx="10"/>
          </p:nvPr>
        </p:nvSpPr>
        <p:spPr/>
        <p:txBody>
          <a:bodyPr/>
          <a:lstStyle/>
          <a:p>
            <a:fld id="{4E915BA2-0345-40CF-A80A-38006B6F6A49}" type="datetimeFigureOut">
              <a:rPr lang="en-GB" smtClean="0"/>
              <a:t>02/10/2025</a:t>
            </a:fld>
            <a:endParaRPr lang="en-GB"/>
          </a:p>
        </p:txBody>
      </p:sp>
      <p:sp>
        <p:nvSpPr>
          <p:cNvPr id="6" name="Footer Placeholder 5">
            <a:extLst>
              <a:ext uri="{FF2B5EF4-FFF2-40B4-BE49-F238E27FC236}">
                <a16:creationId xmlns:a16="http://schemas.microsoft.com/office/drawing/2014/main" id="{BC6BCEFB-422D-8A18-13C5-5B146858E35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C44ADE7-9798-21D2-3858-D93FDE2C7C63}"/>
              </a:ext>
            </a:extLst>
          </p:cNvPr>
          <p:cNvSpPr>
            <a:spLocks noGrp="1"/>
          </p:cNvSpPr>
          <p:nvPr>
            <p:ph type="sldNum" sz="quarter" idx="12"/>
          </p:nvPr>
        </p:nvSpPr>
        <p:spPr/>
        <p:txBody>
          <a:bodyPr/>
          <a:lstStyle/>
          <a:p>
            <a:fld id="{F8A27315-914E-4523-94D7-5D8C6CE9A7E9}" type="slidenum">
              <a:rPr lang="en-GB" smtClean="0"/>
              <a:t>‹#›</a:t>
            </a:fld>
            <a:endParaRPr lang="en-GB"/>
          </a:p>
        </p:txBody>
      </p:sp>
    </p:spTree>
    <p:extLst>
      <p:ext uri="{BB962C8B-B14F-4D97-AF65-F5344CB8AC3E}">
        <p14:creationId xmlns:p14="http://schemas.microsoft.com/office/powerpoint/2010/main" val="1383773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F38B5-D886-3576-700F-EA9E5DBD870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E1B5872-406B-D806-0A2A-D4EB34F150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400F8C6-E9D8-4CCF-581C-8C82F579D05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14515C3-820D-8D12-1D9A-EF6AD6B9B7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BF330C-7B3A-4B5B-CE8A-A6DBC2E29D5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D208262-6039-732D-61D4-1FAEE844E2BD}"/>
              </a:ext>
            </a:extLst>
          </p:cNvPr>
          <p:cNvSpPr>
            <a:spLocks noGrp="1"/>
          </p:cNvSpPr>
          <p:nvPr>
            <p:ph type="dt" sz="half" idx="10"/>
          </p:nvPr>
        </p:nvSpPr>
        <p:spPr/>
        <p:txBody>
          <a:bodyPr/>
          <a:lstStyle/>
          <a:p>
            <a:fld id="{4E915BA2-0345-40CF-A80A-38006B6F6A49}" type="datetimeFigureOut">
              <a:rPr lang="en-GB" smtClean="0"/>
              <a:t>02/10/2025</a:t>
            </a:fld>
            <a:endParaRPr lang="en-GB"/>
          </a:p>
        </p:txBody>
      </p:sp>
      <p:sp>
        <p:nvSpPr>
          <p:cNvPr id="8" name="Footer Placeholder 7">
            <a:extLst>
              <a:ext uri="{FF2B5EF4-FFF2-40B4-BE49-F238E27FC236}">
                <a16:creationId xmlns:a16="http://schemas.microsoft.com/office/drawing/2014/main" id="{4F8F5D11-0815-951E-484B-6843DEC148C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DEB1335-F9F6-0923-FDE9-38882B5561B9}"/>
              </a:ext>
            </a:extLst>
          </p:cNvPr>
          <p:cNvSpPr>
            <a:spLocks noGrp="1"/>
          </p:cNvSpPr>
          <p:nvPr>
            <p:ph type="sldNum" sz="quarter" idx="12"/>
          </p:nvPr>
        </p:nvSpPr>
        <p:spPr/>
        <p:txBody>
          <a:bodyPr/>
          <a:lstStyle/>
          <a:p>
            <a:fld id="{F8A27315-914E-4523-94D7-5D8C6CE9A7E9}" type="slidenum">
              <a:rPr lang="en-GB" smtClean="0"/>
              <a:t>‹#›</a:t>
            </a:fld>
            <a:endParaRPr lang="en-GB"/>
          </a:p>
        </p:txBody>
      </p:sp>
    </p:spTree>
    <p:extLst>
      <p:ext uri="{BB962C8B-B14F-4D97-AF65-F5344CB8AC3E}">
        <p14:creationId xmlns:p14="http://schemas.microsoft.com/office/powerpoint/2010/main" val="406983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9E7F5-FC32-0D80-0522-9B808AD6124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5B400D8-2D2A-1D4C-A1BD-A10D1B681187}"/>
              </a:ext>
            </a:extLst>
          </p:cNvPr>
          <p:cNvSpPr>
            <a:spLocks noGrp="1"/>
          </p:cNvSpPr>
          <p:nvPr>
            <p:ph type="dt" sz="half" idx="10"/>
          </p:nvPr>
        </p:nvSpPr>
        <p:spPr/>
        <p:txBody>
          <a:bodyPr/>
          <a:lstStyle/>
          <a:p>
            <a:fld id="{4E915BA2-0345-40CF-A80A-38006B6F6A49}" type="datetimeFigureOut">
              <a:rPr lang="en-GB" smtClean="0"/>
              <a:t>02/10/2025</a:t>
            </a:fld>
            <a:endParaRPr lang="en-GB"/>
          </a:p>
        </p:txBody>
      </p:sp>
      <p:sp>
        <p:nvSpPr>
          <p:cNvPr id="4" name="Footer Placeholder 3">
            <a:extLst>
              <a:ext uri="{FF2B5EF4-FFF2-40B4-BE49-F238E27FC236}">
                <a16:creationId xmlns:a16="http://schemas.microsoft.com/office/drawing/2014/main" id="{EF9E6405-70ED-9CFC-781D-F4037B6BD67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5AEC179-0215-31D7-EEFB-7CF48DE4BFCB}"/>
              </a:ext>
            </a:extLst>
          </p:cNvPr>
          <p:cNvSpPr>
            <a:spLocks noGrp="1"/>
          </p:cNvSpPr>
          <p:nvPr>
            <p:ph type="sldNum" sz="quarter" idx="12"/>
          </p:nvPr>
        </p:nvSpPr>
        <p:spPr/>
        <p:txBody>
          <a:bodyPr/>
          <a:lstStyle/>
          <a:p>
            <a:fld id="{F8A27315-914E-4523-94D7-5D8C6CE9A7E9}" type="slidenum">
              <a:rPr lang="en-GB" smtClean="0"/>
              <a:t>‹#›</a:t>
            </a:fld>
            <a:endParaRPr lang="en-GB"/>
          </a:p>
        </p:txBody>
      </p:sp>
    </p:spTree>
    <p:extLst>
      <p:ext uri="{BB962C8B-B14F-4D97-AF65-F5344CB8AC3E}">
        <p14:creationId xmlns:p14="http://schemas.microsoft.com/office/powerpoint/2010/main" val="19707347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E468E18-286B-0B02-EB97-3C7523618C9C}"/>
              </a:ext>
            </a:extLst>
          </p:cNvPr>
          <p:cNvSpPr>
            <a:spLocks noGrp="1"/>
          </p:cNvSpPr>
          <p:nvPr>
            <p:ph type="dt" sz="half" idx="10"/>
          </p:nvPr>
        </p:nvSpPr>
        <p:spPr/>
        <p:txBody>
          <a:bodyPr/>
          <a:lstStyle/>
          <a:p>
            <a:fld id="{4E915BA2-0345-40CF-A80A-38006B6F6A49}" type="datetimeFigureOut">
              <a:rPr lang="en-GB" smtClean="0"/>
              <a:t>02/10/2025</a:t>
            </a:fld>
            <a:endParaRPr lang="en-GB"/>
          </a:p>
        </p:txBody>
      </p:sp>
      <p:sp>
        <p:nvSpPr>
          <p:cNvPr id="3" name="Footer Placeholder 2">
            <a:extLst>
              <a:ext uri="{FF2B5EF4-FFF2-40B4-BE49-F238E27FC236}">
                <a16:creationId xmlns:a16="http://schemas.microsoft.com/office/drawing/2014/main" id="{DB4E5232-223D-A403-3828-0F99923BE80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B405ABE-7315-B271-15A6-EA5EBF9C1929}"/>
              </a:ext>
            </a:extLst>
          </p:cNvPr>
          <p:cNvSpPr>
            <a:spLocks noGrp="1"/>
          </p:cNvSpPr>
          <p:nvPr>
            <p:ph type="sldNum" sz="quarter" idx="12"/>
          </p:nvPr>
        </p:nvSpPr>
        <p:spPr/>
        <p:txBody>
          <a:bodyPr/>
          <a:lstStyle/>
          <a:p>
            <a:fld id="{F8A27315-914E-4523-94D7-5D8C6CE9A7E9}" type="slidenum">
              <a:rPr lang="en-GB" smtClean="0"/>
              <a:t>‹#›</a:t>
            </a:fld>
            <a:endParaRPr lang="en-GB"/>
          </a:p>
        </p:txBody>
      </p:sp>
    </p:spTree>
    <p:extLst>
      <p:ext uri="{BB962C8B-B14F-4D97-AF65-F5344CB8AC3E}">
        <p14:creationId xmlns:p14="http://schemas.microsoft.com/office/powerpoint/2010/main" val="2542895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43438-0116-8EF8-121E-B2CD996252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044B70A-285F-5668-6CE6-CA6EEB3234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B0D1B29-B369-5CA0-5057-9F71D3C94D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DDF77C-BB7B-261A-639E-C6AE7BE04E44}"/>
              </a:ext>
            </a:extLst>
          </p:cNvPr>
          <p:cNvSpPr>
            <a:spLocks noGrp="1"/>
          </p:cNvSpPr>
          <p:nvPr>
            <p:ph type="dt" sz="half" idx="10"/>
          </p:nvPr>
        </p:nvSpPr>
        <p:spPr/>
        <p:txBody>
          <a:bodyPr/>
          <a:lstStyle/>
          <a:p>
            <a:fld id="{4E915BA2-0345-40CF-A80A-38006B6F6A49}" type="datetimeFigureOut">
              <a:rPr lang="en-GB" smtClean="0"/>
              <a:t>02/10/2025</a:t>
            </a:fld>
            <a:endParaRPr lang="en-GB"/>
          </a:p>
        </p:txBody>
      </p:sp>
      <p:sp>
        <p:nvSpPr>
          <p:cNvPr id="6" name="Footer Placeholder 5">
            <a:extLst>
              <a:ext uri="{FF2B5EF4-FFF2-40B4-BE49-F238E27FC236}">
                <a16:creationId xmlns:a16="http://schemas.microsoft.com/office/drawing/2014/main" id="{585CB5F3-233A-786C-576E-36B204F9162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685DF53-57E9-7B85-52E7-6B693CBBA3A2}"/>
              </a:ext>
            </a:extLst>
          </p:cNvPr>
          <p:cNvSpPr>
            <a:spLocks noGrp="1"/>
          </p:cNvSpPr>
          <p:nvPr>
            <p:ph type="sldNum" sz="quarter" idx="12"/>
          </p:nvPr>
        </p:nvSpPr>
        <p:spPr/>
        <p:txBody>
          <a:bodyPr/>
          <a:lstStyle/>
          <a:p>
            <a:fld id="{F8A27315-914E-4523-94D7-5D8C6CE9A7E9}" type="slidenum">
              <a:rPr lang="en-GB" smtClean="0"/>
              <a:t>‹#›</a:t>
            </a:fld>
            <a:endParaRPr lang="en-GB"/>
          </a:p>
        </p:txBody>
      </p:sp>
    </p:spTree>
    <p:extLst>
      <p:ext uri="{BB962C8B-B14F-4D97-AF65-F5344CB8AC3E}">
        <p14:creationId xmlns:p14="http://schemas.microsoft.com/office/powerpoint/2010/main" val="1916295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49A09-0D46-7E2A-8247-7EFA8E4CEB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A818B0B-189E-A40C-AD26-1FF6A224E4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52F29C5-200D-4FA0-87C4-5167CFED34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0660C1-9B99-F97E-76AD-11BD751202C3}"/>
              </a:ext>
            </a:extLst>
          </p:cNvPr>
          <p:cNvSpPr>
            <a:spLocks noGrp="1"/>
          </p:cNvSpPr>
          <p:nvPr>
            <p:ph type="dt" sz="half" idx="10"/>
          </p:nvPr>
        </p:nvSpPr>
        <p:spPr/>
        <p:txBody>
          <a:bodyPr/>
          <a:lstStyle/>
          <a:p>
            <a:fld id="{4E915BA2-0345-40CF-A80A-38006B6F6A49}" type="datetimeFigureOut">
              <a:rPr lang="en-GB" smtClean="0"/>
              <a:t>02/10/2025</a:t>
            </a:fld>
            <a:endParaRPr lang="en-GB"/>
          </a:p>
        </p:txBody>
      </p:sp>
      <p:sp>
        <p:nvSpPr>
          <p:cNvPr id="6" name="Footer Placeholder 5">
            <a:extLst>
              <a:ext uri="{FF2B5EF4-FFF2-40B4-BE49-F238E27FC236}">
                <a16:creationId xmlns:a16="http://schemas.microsoft.com/office/drawing/2014/main" id="{E8FB544E-8713-4A99-AE7D-60FAD12BE87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116B452-1820-694F-2975-8782AF99C8DE}"/>
              </a:ext>
            </a:extLst>
          </p:cNvPr>
          <p:cNvSpPr>
            <a:spLocks noGrp="1"/>
          </p:cNvSpPr>
          <p:nvPr>
            <p:ph type="sldNum" sz="quarter" idx="12"/>
          </p:nvPr>
        </p:nvSpPr>
        <p:spPr/>
        <p:txBody>
          <a:bodyPr/>
          <a:lstStyle/>
          <a:p>
            <a:fld id="{F8A27315-914E-4523-94D7-5D8C6CE9A7E9}" type="slidenum">
              <a:rPr lang="en-GB" smtClean="0"/>
              <a:t>‹#›</a:t>
            </a:fld>
            <a:endParaRPr lang="en-GB"/>
          </a:p>
        </p:txBody>
      </p:sp>
    </p:spTree>
    <p:extLst>
      <p:ext uri="{BB962C8B-B14F-4D97-AF65-F5344CB8AC3E}">
        <p14:creationId xmlns:p14="http://schemas.microsoft.com/office/powerpoint/2010/main" val="4175965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89687E6-6A2E-20FB-4007-0FD80510A6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270F370-8B16-1A7D-12DA-9BD5ABD4F5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1AD67C-ADF9-8AFD-72BE-208847ADB7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915BA2-0345-40CF-A80A-38006B6F6A49}" type="datetimeFigureOut">
              <a:rPr lang="en-GB" smtClean="0"/>
              <a:t>02/10/2025</a:t>
            </a:fld>
            <a:endParaRPr lang="en-GB"/>
          </a:p>
        </p:txBody>
      </p:sp>
      <p:sp>
        <p:nvSpPr>
          <p:cNvPr id="5" name="Footer Placeholder 4">
            <a:extLst>
              <a:ext uri="{FF2B5EF4-FFF2-40B4-BE49-F238E27FC236}">
                <a16:creationId xmlns:a16="http://schemas.microsoft.com/office/drawing/2014/main" id="{E364B783-D9C7-E925-3A00-8348756121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495D4C0-161B-4DCE-E8E0-9FB0AE09D4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A27315-914E-4523-94D7-5D8C6CE9A7E9}" type="slidenum">
              <a:rPr lang="en-GB" smtClean="0"/>
              <a:t>‹#›</a:t>
            </a:fld>
            <a:endParaRPr lang="en-GB"/>
          </a:p>
        </p:txBody>
      </p:sp>
    </p:spTree>
    <p:extLst>
      <p:ext uri="{BB962C8B-B14F-4D97-AF65-F5344CB8AC3E}">
        <p14:creationId xmlns:p14="http://schemas.microsoft.com/office/powerpoint/2010/main" val="37132541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fif"/><Relationship Id="rId2" Type="http://schemas.openxmlformats.org/officeDocument/2006/relationships/image" Target="../media/image3.jfif"/><Relationship Id="rId1" Type="http://schemas.openxmlformats.org/officeDocument/2006/relationships/slideLayout" Target="../slideLayouts/slideLayout4.xml"/><Relationship Id="rId6" Type="http://schemas.openxmlformats.org/officeDocument/2006/relationships/image" Target="../media/image7.jfif"/><Relationship Id="rId5" Type="http://schemas.openxmlformats.org/officeDocument/2006/relationships/image" Target="../media/image6.jfif"/><Relationship Id="rId4" Type="http://schemas.openxmlformats.org/officeDocument/2006/relationships/image" Target="../media/image5.jf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0069DEB-15A2-CC54-B960-9C2F837886C3}"/>
              </a:ext>
            </a:extLst>
          </p:cNvPr>
          <p:cNvSpPr>
            <a:spLocks noGrp="1"/>
          </p:cNvSpPr>
          <p:nvPr>
            <p:ph type="title"/>
          </p:nvPr>
        </p:nvSpPr>
        <p:spPr>
          <a:xfrm>
            <a:off x="838200" y="365126"/>
            <a:ext cx="10515600" cy="673562"/>
          </a:xfrm>
        </p:spPr>
        <p:txBody>
          <a:bodyPr>
            <a:normAutofit fontScale="90000"/>
          </a:bodyPr>
          <a:lstStyle/>
          <a:p>
            <a:r>
              <a:rPr lang="en-GB" dirty="0"/>
              <a:t> </a:t>
            </a:r>
            <a:r>
              <a:rPr lang="en-GB" b="1" dirty="0"/>
              <a:t>Homemade Noodle pots     </a:t>
            </a:r>
          </a:p>
        </p:txBody>
      </p:sp>
      <p:sp>
        <p:nvSpPr>
          <p:cNvPr id="6" name="Content Placeholder 5">
            <a:extLst>
              <a:ext uri="{FF2B5EF4-FFF2-40B4-BE49-F238E27FC236}">
                <a16:creationId xmlns:a16="http://schemas.microsoft.com/office/drawing/2014/main" id="{E2603D7D-F47D-5AA8-CE30-6A91381D9F93}"/>
              </a:ext>
            </a:extLst>
          </p:cNvPr>
          <p:cNvSpPr>
            <a:spLocks noGrp="1"/>
          </p:cNvSpPr>
          <p:nvPr>
            <p:ph sz="half" idx="2"/>
          </p:nvPr>
        </p:nvSpPr>
        <p:spPr>
          <a:xfrm>
            <a:off x="6172200" y="1399592"/>
            <a:ext cx="5181600" cy="5290457"/>
          </a:xfrm>
        </p:spPr>
        <p:txBody>
          <a:bodyPr>
            <a:noAutofit/>
          </a:bodyPr>
          <a:lstStyle/>
          <a:p>
            <a:pPr marL="0" indent="0">
              <a:buNone/>
            </a:pPr>
            <a:r>
              <a:rPr lang="en-GB" sz="1800" b="1" dirty="0"/>
              <a:t>How to make (spicy) noodles</a:t>
            </a:r>
          </a:p>
          <a:p>
            <a:r>
              <a:rPr lang="en-GB" sz="1800" dirty="0"/>
              <a:t>1. Choose a large pan because the noodles get thicker as they cook. Use boiled water from the kettle to dissolve the stock cubes in the pan on the heat while it comes back to a simmer.  Lid on.</a:t>
            </a:r>
          </a:p>
          <a:p>
            <a:r>
              <a:rPr lang="en-GB" sz="1800" dirty="0"/>
              <a:t>2. Squeeze 2 teaspoons of ginger paste and 1 teaspoon of garlic paste into the water. Also add 1 teaspoon of dried chill flakes now if you want spicy noodles. This is your cooking broth.</a:t>
            </a:r>
          </a:p>
          <a:p>
            <a:r>
              <a:rPr lang="en-GB" sz="1800" dirty="0"/>
              <a:t>3. Break up the noodles, add and cook in the simmering broth according to the packet, about 5 minutes.</a:t>
            </a:r>
          </a:p>
          <a:p>
            <a:r>
              <a:rPr lang="en-GB" sz="1800" dirty="0"/>
              <a:t>4. Drain the liquid from the canned peas and sweetcorn. When the noodles have softened and separated but are still cooking add these to the noodles and stir gently to heat through. </a:t>
            </a:r>
          </a:p>
          <a:p>
            <a:r>
              <a:rPr lang="en-GB" sz="1800" dirty="0"/>
              <a:t>5.  When the noodles are soft and the peas and sweetcorn are hot you are ready to serve.  Sprinkle over the salted peanuts. </a:t>
            </a:r>
          </a:p>
        </p:txBody>
      </p:sp>
      <p:sp>
        <p:nvSpPr>
          <p:cNvPr id="10" name="Content Placeholder 9">
            <a:extLst>
              <a:ext uri="{FF2B5EF4-FFF2-40B4-BE49-F238E27FC236}">
                <a16:creationId xmlns:a16="http://schemas.microsoft.com/office/drawing/2014/main" id="{DDF5702A-55D1-3C06-7141-F79AD0D56D50}"/>
              </a:ext>
            </a:extLst>
          </p:cNvPr>
          <p:cNvSpPr>
            <a:spLocks noGrp="1"/>
          </p:cNvSpPr>
          <p:nvPr>
            <p:ph sz="half" idx="1"/>
          </p:nvPr>
        </p:nvSpPr>
        <p:spPr>
          <a:xfrm>
            <a:off x="756559" y="1399591"/>
            <a:ext cx="5181600" cy="5093283"/>
          </a:xfrm>
        </p:spPr>
        <p:txBody>
          <a:bodyPr>
            <a:noAutofit/>
          </a:bodyPr>
          <a:lstStyle/>
          <a:p>
            <a:pPr marL="0" indent="0">
              <a:buNone/>
            </a:pPr>
            <a:r>
              <a:rPr lang="en-GB" sz="1600" b="1" dirty="0"/>
              <a:t>You will need:</a:t>
            </a:r>
          </a:p>
          <a:p>
            <a:r>
              <a:rPr lang="en-GB" sz="1600" dirty="0"/>
              <a:t>A kettle, a large pan with lid, a teaspoon, maybe a tin opener, a cooking spoon, tongs (or 2 forks) to serve </a:t>
            </a:r>
          </a:p>
          <a:p>
            <a:pPr marL="0" indent="0">
              <a:buNone/>
            </a:pPr>
            <a:r>
              <a:rPr lang="en-GB" sz="1600" b="1" dirty="0"/>
              <a:t>Ingredients for 4 servings: A=potential allergen</a:t>
            </a:r>
          </a:p>
          <a:p>
            <a:r>
              <a:rPr lang="en-GB" sz="1600" dirty="0"/>
              <a:t>Boiled water 500-700mls (boiled in a kettle uses less energy than boiling in a pan)</a:t>
            </a:r>
          </a:p>
          <a:p>
            <a:r>
              <a:rPr lang="en-GB" sz="1600" dirty="0"/>
              <a:t>1-2 stock cubes </a:t>
            </a:r>
            <a:r>
              <a:rPr lang="en-GB" sz="1600" b="1" dirty="0"/>
              <a:t>(A=celery)</a:t>
            </a:r>
          </a:p>
          <a:p>
            <a:r>
              <a:rPr lang="en-GB" sz="1600" dirty="0"/>
              <a:t>Garlic paste, ginger paste, (chilli flakes if you want spicy)</a:t>
            </a:r>
          </a:p>
          <a:p>
            <a:r>
              <a:rPr lang="en-GB" sz="1600" dirty="0"/>
              <a:t>Dried noodles approx. 250g </a:t>
            </a:r>
            <a:r>
              <a:rPr lang="en-GB" sz="1600" b="1" dirty="0"/>
              <a:t>(A=wheat/ gluten, egg)</a:t>
            </a:r>
          </a:p>
          <a:p>
            <a:r>
              <a:rPr lang="en-GB" sz="1600" dirty="0"/>
              <a:t>A small can of peas and a small can of sweetcorn</a:t>
            </a:r>
          </a:p>
          <a:p>
            <a:r>
              <a:rPr lang="en-GB" sz="1600" dirty="0"/>
              <a:t>Salted peanuts, small handful for each bowl </a:t>
            </a:r>
            <a:r>
              <a:rPr lang="en-GB" sz="1600" b="1" dirty="0"/>
              <a:t>(A=peanut) </a:t>
            </a:r>
          </a:p>
          <a:p>
            <a:pPr marL="0" indent="0">
              <a:buNone/>
            </a:pPr>
            <a:r>
              <a:rPr lang="en-GB" sz="1600" b="1" dirty="0"/>
              <a:t>If you make this again </a:t>
            </a:r>
          </a:p>
          <a:p>
            <a:pPr marL="0" indent="0">
              <a:buNone/>
            </a:pPr>
            <a:r>
              <a:rPr lang="en-GB" sz="1600" dirty="0"/>
              <a:t>Vary the vegetables to suit what you have, e.g. cooked leftover veg or frozen. Instead of nuts leftover meat can be added to the broth or boil/ fry an egg to top the noodles. The broth is tasty too so you could have a noodle soup if you like. </a:t>
            </a:r>
          </a:p>
        </p:txBody>
      </p:sp>
      <p:pic>
        <p:nvPicPr>
          <p:cNvPr id="12" name="Picture 11" descr="Udon noodles with veggies in bowl">
            <a:extLst>
              <a:ext uri="{FF2B5EF4-FFF2-40B4-BE49-F238E27FC236}">
                <a16:creationId xmlns:a16="http://schemas.microsoft.com/office/drawing/2014/main" id="{BB4B54E8-892B-03C9-25AC-01B4DA6F54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21280" y="177638"/>
            <a:ext cx="2114161" cy="1409441"/>
          </a:xfrm>
          <a:prstGeom prst="rect">
            <a:avLst/>
          </a:prstGeom>
        </p:spPr>
      </p:pic>
    </p:spTree>
    <p:extLst>
      <p:ext uri="{BB962C8B-B14F-4D97-AF65-F5344CB8AC3E}">
        <p14:creationId xmlns:p14="http://schemas.microsoft.com/office/powerpoint/2010/main" val="34194867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E530B-42C1-C3EA-6D6F-20ED9A90C600}"/>
              </a:ext>
            </a:extLst>
          </p:cNvPr>
          <p:cNvSpPr>
            <a:spLocks noGrp="1"/>
          </p:cNvSpPr>
          <p:nvPr>
            <p:ph type="title"/>
          </p:nvPr>
        </p:nvSpPr>
        <p:spPr>
          <a:xfrm>
            <a:off x="838200" y="365125"/>
            <a:ext cx="10515600" cy="984281"/>
          </a:xfrm>
        </p:spPr>
        <p:txBody>
          <a:bodyPr/>
          <a:lstStyle/>
          <a:p>
            <a:r>
              <a:rPr lang="en-GB" b="1" dirty="0"/>
              <a:t> U can 4 can Chilli  </a:t>
            </a:r>
          </a:p>
        </p:txBody>
      </p:sp>
      <p:sp>
        <p:nvSpPr>
          <p:cNvPr id="3" name="Content Placeholder 2">
            <a:extLst>
              <a:ext uri="{FF2B5EF4-FFF2-40B4-BE49-F238E27FC236}">
                <a16:creationId xmlns:a16="http://schemas.microsoft.com/office/drawing/2014/main" id="{6C831FBF-E144-6005-3228-77F86EBF07C1}"/>
              </a:ext>
            </a:extLst>
          </p:cNvPr>
          <p:cNvSpPr>
            <a:spLocks noGrp="1"/>
          </p:cNvSpPr>
          <p:nvPr>
            <p:ph sz="half" idx="1"/>
          </p:nvPr>
        </p:nvSpPr>
        <p:spPr>
          <a:xfrm>
            <a:off x="838200" y="1618488"/>
            <a:ext cx="5181600" cy="4814872"/>
          </a:xfrm>
        </p:spPr>
        <p:txBody>
          <a:bodyPr>
            <a:normAutofit fontScale="25000" lnSpcReduction="20000"/>
          </a:bodyPr>
          <a:lstStyle/>
          <a:p>
            <a:pPr marL="0" indent="0">
              <a:buNone/>
            </a:pPr>
            <a:r>
              <a:rPr lang="en-GB" sz="7200" b="1" dirty="0"/>
              <a:t>You will need</a:t>
            </a:r>
            <a:r>
              <a:rPr lang="en-GB" sz="7200" dirty="0"/>
              <a:t>: a large pan, a sieve or colander, a wooden or cooking spoon, a tablespoon. </a:t>
            </a:r>
          </a:p>
          <a:p>
            <a:endParaRPr lang="en-GB" sz="7200" dirty="0"/>
          </a:p>
          <a:p>
            <a:pPr marL="0" indent="0">
              <a:buNone/>
            </a:pPr>
            <a:r>
              <a:rPr lang="en-GB" sz="7200" b="1" dirty="0"/>
              <a:t>Ingredients for 4-8 servings</a:t>
            </a:r>
            <a:r>
              <a:rPr lang="en-GB" sz="7200" dirty="0"/>
              <a:t>: (</a:t>
            </a:r>
            <a:r>
              <a:rPr lang="en-GB" sz="7200" b="1" dirty="0"/>
              <a:t>A=potential allergen)</a:t>
            </a:r>
            <a:endParaRPr lang="en-GB" sz="7200" dirty="0"/>
          </a:p>
          <a:p>
            <a:r>
              <a:rPr lang="en-GB" sz="7200" dirty="0"/>
              <a:t>1 can of beans (e.g. cannellini, kidney, black, butter), 1 can sweetcorn and 1 can of tomatoes.</a:t>
            </a:r>
          </a:p>
          <a:p>
            <a:r>
              <a:rPr lang="en-GB" sz="7200" dirty="0"/>
              <a:t>Garlic paste, medium chilli powder or chilli flakes, ground cumin, smoked paprika, dried oregano, tomato puree, 1 stock cube </a:t>
            </a:r>
            <a:r>
              <a:rPr lang="en-GB" sz="7200" b="1" dirty="0"/>
              <a:t>(A=celery)</a:t>
            </a:r>
          </a:p>
          <a:p>
            <a:r>
              <a:rPr lang="en-GB" sz="7200" dirty="0"/>
              <a:t>1 can of baked beans</a:t>
            </a:r>
          </a:p>
          <a:p>
            <a:pPr marL="0" indent="0">
              <a:buNone/>
            </a:pPr>
            <a:endParaRPr lang="en-GB" sz="7200" b="1" dirty="0"/>
          </a:p>
          <a:p>
            <a:pPr marL="0" indent="0">
              <a:buNone/>
            </a:pPr>
            <a:r>
              <a:rPr lang="en-GB" sz="7200" b="1" dirty="0"/>
              <a:t>If you make this again</a:t>
            </a:r>
            <a:r>
              <a:rPr lang="en-GB" sz="7200" dirty="0"/>
              <a:t>: </a:t>
            </a:r>
          </a:p>
          <a:p>
            <a:pPr marL="0" indent="0">
              <a:buNone/>
            </a:pPr>
            <a:r>
              <a:rPr lang="en-GB" sz="7200" dirty="0"/>
              <a:t>Use passata instead of can of tomatoes. Use can of drained lentils or 2 cans of different beans instead of sweetcorn. Use siracha sauce instead of chilli. Use half meat and half beans or lentils.   </a:t>
            </a:r>
          </a:p>
          <a:p>
            <a:pPr>
              <a:buFont typeface="Wingdings" panose="05000000000000000000" pitchFamily="2" charset="2"/>
              <a:buChar char="Ø"/>
            </a:pPr>
            <a:r>
              <a:rPr lang="en-GB" sz="7200" dirty="0"/>
              <a:t>Serve with rice or baked potato or wedges, or wrap into a quesadilla, taco or burrito or with tortilla chips like nachos. Very versatile!</a:t>
            </a:r>
          </a:p>
          <a:p>
            <a:endParaRPr lang="en-GB" dirty="0"/>
          </a:p>
        </p:txBody>
      </p:sp>
      <p:sp>
        <p:nvSpPr>
          <p:cNvPr id="4" name="Content Placeholder 3">
            <a:extLst>
              <a:ext uri="{FF2B5EF4-FFF2-40B4-BE49-F238E27FC236}">
                <a16:creationId xmlns:a16="http://schemas.microsoft.com/office/drawing/2014/main" id="{4EBA1332-7537-9590-83BB-02A44B900A23}"/>
              </a:ext>
            </a:extLst>
          </p:cNvPr>
          <p:cNvSpPr>
            <a:spLocks noGrp="1"/>
          </p:cNvSpPr>
          <p:nvPr>
            <p:ph sz="half" idx="2"/>
          </p:nvPr>
        </p:nvSpPr>
        <p:spPr>
          <a:xfrm>
            <a:off x="6172200" y="1618488"/>
            <a:ext cx="5181600" cy="4814872"/>
          </a:xfrm>
        </p:spPr>
        <p:txBody>
          <a:bodyPr>
            <a:normAutofit fontScale="25000" lnSpcReduction="20000"/>
          </a:bodyPr>
          <a:lstStyle/>
          <a:p>
            <a:pPr marL="0" indent="0">
              <a:buNone/>
            </a:pPr>
            <a:r>
              <a:rPr lang="en-GB" sz="7200" b="1" dirty="0"/>
              <a:t>How to make U can 4 can Chilli </a:t>
            </a:r>
          </a:p>
          <a:p>
            <a:pPr marL="514350" indent="-514350">
              <a:buFont typeface="+mj-lt"/>
              <a:buAutoNum type="arabicPeriod"/>
            </a:pPr>
            <a:r>
              <a:rPr lang="en-GB" sz="7200" dirty="0"/>
              <a:t>Drain and rinse the can of beans in a sieve or colander. Add to the pan along with the can of sweetcorn and tin of tomatoes. Break up whole tomatoes with the cooking spoon.</a:t>
            </a:r>
          </a:p>
          <a:p>
            <a:pPr marL="514350" indent="-514350">
              <a:buFont typeface="+mj-lt"/>
              <a:buAutoNum type="arabicPeriod"/>
            </a:pPr>
            <a:r>
              <a:rPr lang="en-GB" sz="7200" dirty="0"/>
              <a:t>Add a </a:t>
            </a:r>
            <a:r>
              <a:rPr lang="en-GB" sz="7200" b="1" dirty="0"/>
              <a:t>tablespoon</a:t>
            </a:r>
            <a:r>
              <a:rPr lang="en-GB" sz="7200" dirty="0"/>
              <a:t> each of the garlic, oregano, chilli, smoked paprika, cumin and tomato puree. Dissolve the stock cube in the tomatoey bean mixture stirring until completely blended in. The sauce should ‘blip’ gently while cooking.</a:t>
            </a:r>
          </a:p>
          <a:p>
            <a:pPr marL="514350" indent="-514350">
              <a:buFont typeface="+mj-lt"/>
              <a:buAutoNum type="arabicPeriod"/>
            </a:pPr>
            <a:r>
              <a:rPr lang="en-GB" sz="7200" dirty="0"/>
              <a:t>Taste the sauce after 10 mins when everything has mixed and heated through. If you add more of something cook for another 5 mins stirring to mix everything well. </a:t>
            </a:r>
          </a:p>
          <a:p>
            <a:pPr marL="514350" indent="-514350">
              <a:buFont typeface="+mj-lt"/>
              <a:buAutoNum type="arabicPeriod"/>
            </a:pPr>
            <a:r>
              <a:rPr lang="en-GB" sz="7200" dirty="0"/>
              <a:t>Lastly add in the can of baked beans including its sauce and cook for another 5 mins stirring until everything is hot. </a:t>
            </a:r>
          </a:p>
          <a:p>
            <a:pPr marL="514350" indent="-514350">
              <a:buFont typeface="+mj-lt"/>
              <a:buAutoNum type="arabicPeriod"/>
            </a:pPr>
            <a:r>
              <a:rPr lang="en-GB" sz="7200" dirty="0"/>
              <a:t>Cool and store leftovers in the fridge and reheat just as much as you need until piping hot to enjoy again. </a:t>
            </a:r>
          </a:p>
          <a:p>
            <a:endParaRPr lang="en-GB" dirty="0"/>
          </a:p>
        </p:txBody>
      </p:sp>
      <p:pic>
        <p:nvPicPr>
          <p:cNvPr id="12" name="Picture 11" descr="A picture containing light&#10;&#10;Description automatically generated">
            <a:extLst>
              <a:ext uri="{FF2B5EF4-FFF2-40B4-BE49-F238E27FC236}">
                <a16:creationId xmlns:a16="http://schemas.microsoft.com/office/drawing/2014/main" id="{9048C7DD-AFA5-44CD-6B6D-0B4E14D8B7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43800" y="0"/>
            <a:ext cx="2438400" cy="1618488"/>
          </a:xfrm>
          <a:prstGeom prst="rect">
            <a:avLst/>
          </a:prstGeom>
        </p:spPr>
      </p:pic>
    </p:spTree>
    <p:extLst>
      <p:ext uri="{BB962C8B-B14F-4D97-AF65-F5344CB8AC3E}">
        <p14:creationId xmlns:p14="http://schemas.microsoft.com/office/powerpoint/2010/main" val="993036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42DED-D0EA-41D4-5F0A-AB47E41DCFB4}"/>
              </a:ext>
            </a:extLst>
          </p:cNvPr>
          <p:cNvSpPr>
            <a:spLocks noGrp="1"/>
          </p:cNvSpPr>
          <p:nvPr>
            <p:ph type="title"/>
          </p:nvPr>
        </p:nvSpPr>
        <p:spPr>
          <a:xfrm>
            <a:off x="838200" y="365126"/>
            <a:ext cx="10515600" cy="1126324"/>
          </a:xfrm>
        </p:spPr>
        <p:txBody>
          <a:bodyPr/>
          <a:lstStyle/>
          <a:p>
            <a:r>
              <a:rPr lang="en-GB" b="1" dirty="0"/>
              <a:t>Pasta Mediterranean </a:t>
            </a:r>
          </a:p>
        </p:txBody>
      </p:sp>
      <p:sp>
        <p:nvSpPr>
          <p:cNvPr id="3" name="Content Placeholder 2">
            <a:extLst>
              <a:ext uri="{FF2B5EF4-FFF2-40B4-BE49-F238E27FC236}">
                <a16:creationId xmlns:a16="http://schemas.microsoft.com/office/drawing/2014/main" id="{CB1357BE-7F7F-B9A2-444F-40B4F0CBE2B4}"/>
              </a:ext>
            </a:extLst>
          </p:cNvPr>
          <p:cNvSpPr>
            <a:spLocks noGrp="1"/>
          </p:cNvSpPr>
          <p:nvPr>
            <p:ph sz="half" idx="1"/>
          </p:nvPr>
        </p:nvSpPr>
        <p:spPr>
          <a:xfrm>
            <a:off x="782258" y="1491450"/>
            <a:ext cx="5181600" cy="4868138"/>
          </a:xfrm>
        </p:spPr>
        <p:txBody>
          <a:bodyPr>
            <a:normAutofit fontScale="25000" lnSpcReduction="20000"/>
          </a:bodyPr>
          <a:lstStyle/>
          <a:p>
            <a:pPr marL="0" indent="0">
              <a:buNone/>
            </a:pPr>
            <a:r>
              <a:rPr lang="en-GB" sz="6400" b="1" dirty="0"/>
              <a:t>You will need</a:t>
            </a:r>
            <a:r>
              <a:rPr lang="en-GB" sz="6400" dirty="0"/>
              <a:t>: kettle, large pan with lid, mug, sieve or colander, sharp knife, chopping board or plate, spoon which fits into open jars</a:t>
            </a:r>
          </a:p>
          <a:p>
            <a:pPr marL="0" indent="0">
              <a:buNone/>
            </a:pPr>
            <a:endParaRPr lang="en-GB" sz="6400" b="1" dirty="0"/>
          </a:p>
          <a:p>
            <a:pPr marL="0" indent="0">
              <a:buNone/>
            </a:pPr>
            <a:r>
              <a:rPr lang="en-GB" sz="6400" b="1" dirty="0"/>
              <a:t>Ingredients: increase the quantity depending on how many portions you want     (</a:t>
            </a:r>
            <a:r>
              <a:rPr lang="en-GB" sz="6600" b="1" dirty="0"/>
              <a:t>A=potential allergen)</a:t>
            </a:r>
            <a:endParaRPr lang="en-GB" sz="6400" b="1" dirty="0"/>
          </a:p>
          <a:p>
            <a:r>
              <a:rPr lang="en-GB" sz="6400" dirty="0"/>
              <a:t>Pasta (75g or a mug full dry each) </a:t>
            </a:r>
            <a:r>
              <a:rPr lang="en-GB" sz="6400" b="1" dirty="0"/>
              <a:t>(A=wheat/ gluten)</a:t>
            </a:r>
            <a:endParaRPr lang="en-GB" sz="6400" dirty="0"/>
          </a:p>
          <a:p>
            <a:r>
              <a:rPr lang="en-GB" sz="6400" dirty="0"/>
              <a:t>Boiled water 500-700mls (boiled in a kettle uses less energy than boiling in a pan)</a:t>
            </a:r>
          </a:p>
          <a:p>
            <a:r>
              <a:rPr lang="en-GB" sz="6400" dirty="0"/>
              <a:t>Variety of 2 or 3 jars of Mediterranean vegetables for example roasted peppers, artichokes, olives, sun dried tomatoes, capers. Check which ones are packed in oil.</a:t>
            </a:r>
          </a:p>
          <a:p>
            <a:r>
              <a:rPr lang="en-GB" sz="6400" dirty="0"/>
              <a:t>Jar of pesto (optional), one teaspoon per portion </a:t>
            </a:r>
            <a:r>
              <a:rPr lang="en-GB" sz="6400" b="1" dirty="0"/>
              <a:t>(A=milk/ cheese, egg, nuts)</a:t>
            </a:r>
          </a:p>
          <a:p>
            <a:r>
              <a:rPr lang="en-GB" sz="6400" dirty="0"/>
              <a:t>pumpkin seeds </a:t>
            </a:r>
          </a:p>
          <a:p>
            <a:pPr marL="0" indent="0">
              <a:buNone/>
            </a:pPr>
            <a:endParaRPr lang="en-GB" sz="6400" b="1" dirty="0"/>
          </a:p>
          <a:p>
            <a:pPr marL="0" indent="0">
              <a:buNone/>
            </a:pPr>
            <a:r>
              <a:rPr lang="en-GB" sz="6400" b="1" dirty="0"/>
              <a:t>If you make this again</a:t>
            </a:r>
            <a:r>
              <a:rPr lang="en-GB" sz="6400" dirty="0"/>
              <a:t>: you can roast vegetables from the jars with other vegetables first, some charring will add flavour. You could add chickpeas, nuts, tuna or mackerel. You can add herbs of your choice.</a:t>
            </a:r>
          </a:p>
          <a:p>
            <a:endParaRPr lang="en-GB" dirty="0"/>
          </a:p>
          <a:p>
            <a:endParaRPr lang="en-GB" dirty="0"/>
          </a:p>
          <a:p>
            <a:endParaRPr lang="en-GB" dirty="0"/>
          </a:p>
        </p:txBody>
      </p:sp>
      <p:sp>
        <p:nvSpPr>
          <p:cNvPr id="4" name="Content Placeholder 3">
            <a:extLst>
              <a:ext uri="{FF2B5EF4-FFF2-40B4-BE49-F238E27FC236}">
                <a16:creationId xmlns:a16="http://schemas.microsoft.com/office/drawing/2014/main" id="{E166EBDC-281A-BA0F-81C2-9905C8D481EE}"/>
              </a:ext>
            </a:extLst>
          </p:cNvPr>
          <p:cNvSpPr>
            <a:spLocks noGrp="1"/>
          </p:cNvSpPr>
          <p:nvPr>
            <p:ph sz="half" idx="2"/>
          </p:nvPr>
        </p:nvSpPr>
        <p:spPr/>
        <p:txBody>
          <a:bodyPr>
            <a:normAutofit fontScale="25000" lnSpcReduction="20000"/>
          </a:bodyPr>
          <a:lstStyle/>
          <a:p>
            <a:pPr marL="0" indent="0">
              <a:buNone/>
            </a:pPr>
            <a:r>
              <a:rPr lang="en-GB" sz="6400" b="1" dirty="0"/>
              <a:t>How to make Pasta Mediterranean  </a:t>
            </a:r>
          </a:p>
          <a:p>
            <a:pPr marL="342900" indent="-342900">
              <a:buFont typeface="Arial" panose="020B0604020202020204" pitchFamily="34" charset="0"/>
              <a:buAutoNum type="arabicPeriod"/>
            </a:pPr>
            <a:r>
              <a:rPr lang="en-GB" sz="6400" dirty="0"/>
              <a:t>Choose a large pan because the pasta gets thicker as it cooks. Cook the pasta in plenty of boiling salted water according to the time on the packet. Lid on and simmer (like boiling but not as fierce) .</a:t>
            </a:r>
          </a:p>
          <a:p>
            <a:pPr marL="342900" indent="-342900">
              <a:buAutoNum type="arabicPeriod"/>
            </a:pPr>
            <a:r>
              <a:rPr lang="en-GB" sz="6400" dirty="0"/>
              <a:t>While the pasta is cooking choose the vegetables that you want to add. Cut into bite size pieces. </a:t>
            </a:r>
          </a:p>
          <a:p>
            <a:pPr marL="342900" indent="-342900">
              <a:buAutoNum type="arabicPeriod"/>
            </a:pPr>
            <a:r>
              <a:rPr lang="en-GB" sz="6400" dirty="0"/>
              <a:t>Carefully take some of the hot pasta water out in a mug when the pasta is cooked. Drain off the rest of the boiling water very carefully.</a:t>
            </a:r>
          </a:p>
          <a:p>
            <a:pPr marL="342900" indent="-342900">
              <a:buAutoNum type="arabicPeriod"/>
            </a:pPr>
            <a:r>
              <a:rPr lang="en-GB" sz="6400" dirty="0"/>
              <a:t>Put the chopped vegetables into the still hot pasta pan with a little of the oil from one of the jars. Add the drained pasta back to the pan with the vegetables and over a very low heat stir together to heat the vegetables through. Add some of the pasta water to stop sticking if necessary and create a light shiny sauce.  </a:t>
            </a:r>
          </a:p>
          <a:p>
            <a:pPr marL="342900" indent="-342900">
              <a:buAutoNum type="arabicPeriod"/>
            </a:pPr>
            <a:r>
              <a:rPr lang="en-GB" sz="6400" dirty="0"/>
              <a:t>You can serve this now, with or without a little pesto stirred in. Sprinkle with sunflower seeds.</a:t>
            </a:r>
          </a:p>
          <a:p>
            <a:pPr marL="342900" indent="-342900">
              <a:buAutoNum type="arabicPeriod"/>
            </a:pPr>
            <a:r>
              <a:rPr lang="en-GB" sz="6400" dirty="0"/>
              <a:t>Leftovers are also delicious as a pasta salad so make more than you need and store in the fridge to enjoy again. </a:t>
            </a:r>
          </a:p>
          <a:p>
            <a:pPr marL="342900" indent="-342900">
              <a:buAutoNum type="arabicPeriod"/>
            </a:pPr>
            <a:endParaRPr lang="en-GB" sz="1800" dirty="0"/>
          </a:p>
        </p:txBody>
      </p:sp>
      <p:pic>
        <p:nvPicPr>
          <p:cNvPr id="6" name="Picture 5" descr="A jar of jam&#10;&#10;Description automatically generated with medium confidence">
            <a:extLst>
              <a:ext uri="{FF2B5EF4-FFF2-40B4-BE49-F238E27FC236}">
                <a16:creationId xmlns:a16="http://schemas.microsoft.com/office/drawing/2014/main" id="{B3F3581C-9AE6-65EB-C07B-1269F6469D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7123" y="371354"/>
            <a:ext cx="1058396" cy="1325564"/>
          </a:xfrm>
          <a:prstGeom prst="rect">
            <a:avLst/>
          </a:prstGeom>
        </p:spPr>
      </p:pic>
      <p:pic>
        <p:nvPicPr>
          <p:cNvPr id="10" name="Picture 9" descr="A jar of pickles&#10;&#10;Description automatically generated with medium confidence">
            <a:extLst>
              <a:ext uri="{FF2B5EF4-FFF2-40B4-BE49-F238E27FC236}">
                <a16:creationId xmlns:a16="http://schemas.microsoft.com/office/drawing/2014/main" id="{D7E30C46-C931-B4C1-D6B2-7B315836E2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60041" y="358895"/>
            <a:ext cx="906592" cy="1208790"/>
          </a:xfrm>
          <a:prstGeom prst="rect">
            <a:avLst/>
          </a:prstGeom>
        </p:spPr>
      </p:pic>
      <p:pic>
        <p:nvPicPr>
          <p:cNvPr id="12" name="Picture 11" descr="A picture containing green, pickle, jar&#10;&#10;Description automatically generated">
            <a:extLst>
              <a:ext uri="{FF2B5EF4-FFF2-40B4-BE49-F238E27FC236}">
                <a16:creationId xmlns:a16="http://schemas.microsoft.com/office/drawing/2014/main" id="{4902F197-3EEF-8073-1277-77F3983202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50590" y="496702"/>
            <a:ext cx="1178886" cy="1295189"/>
          </a:xfrm>
          <a:prstGeom prst="rect">
            <a:avLst/>
          </a:prstGeom>
        </p:spPr>
      </p:pic>
      <p:pic>
        <p:nvPicPr>
          <p:cNvPr id="14" name="Picture 13" descr="A picture containing text, jar&#10;&#10;Description automatically generated">
            <a:extLst>
              <a:ext uri="{FF2B5EF4-FFF2-40B4-BE49-F238E27FC236}">
                <a16:creationId xmlns:a16="http://schemas.microsoft.com/office/drawing/2014/main" id="{6B27495A-A346-21A9-0C92-030266A13A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58932" y="358895"/>
            <a:ext cx="979047" cy="1325564"/>
          </a:xfrm>
          <a:prstGeom prst="rect">
            <a:avLst/>
          </a:prstGeom>
        </p:spPr>
      </p:pic>
      <p:pic>
        <p:nvPicPr>
          <p:cNvPr id="18" name="Picture 17" descr="A picture containing food, fruit, edible seed, plate&#10;&#10;Description automatically generated">
            <a:extLst>
              <a:ext uri="{FF2B5EF4-FFF2-40B4-BE49-F238E27FC236}">
                <a16:creationId xmlns:a16="http://schemas.microsoft.com/office/drawing/2014/main" id="{304768C4-4F29-189B-8836-790641615CD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86688" y="807582"/>
            <a:ext cx="979688" cy="760103"/>
          </a:xfrm>
          <a:prstGeom prst="rect">
            <a:avLst/>
          </a:prstGeom>
        </p:spPr>
      </p:pic>
    </p:spTree>
    <p:extLst>
      <p:ext uri="{BB962C8B-B14F-4D97-AF65-F5344CB8AC3E}">
        <p14:creationId xmlns:p14="http://schemas.microsoft.com/office/powerpoint/2010/main" val="24370158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402</TotalTime>
  <Words>1085</Words>
  <Application>Microsoft Office PowerPoint</Application>
  <PresentationFormat>Widescreen</PresentationFormat>
  <Paragraphs>54</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Calibri Light</vt:lpstr>
      <vt:lpstr>Wingdings</vt:lpstr>
      <vt:lpstr>Office Theme</vt:lpstr>
      <vt:lpstr> Homemade Noodle pots     </vt:lpstr>
      <vt:lpstr> U can 4 can Chilli  </vt:lpstr>
      <vt:lpstr>Pasta Mediterranean </vt:lpstr>
    </vt:vector>
  </TitlesOfParts>
  <Company>RBH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Spicy noodles on the hob</dc:title>
  <dc:creator>Linda Convery</dc:creator>
  <cp:lastModifiedBy>linda convery</cp:lastModifiedBy>
  <cp:revision>3</cp:revision>
  <dcterms:created xsi:type="dcterms:W3CDTF">2022-07-10T12:22:38Z</dcterms:created>
  <dcterms:modified xsi:type="dcterms:W3CDTF">2025-10-02T10:06:39Z</dcterms:modified>
</cp:coreProperties>
</file>